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6" r:id="rId10"/>
    <p:sldId id="287" r:id="rId11"/>
    <p:sldId id="288" r:id="rId12"/>
    <p:sldId id="265" r:id="rId13"/>
    <p:sldId id="266" r:id="rId14"/>
    <p:sldId id="269" r:id="rId15"/>
    <p:sldId id="270" r:id="rId16"/>
    <p:sldId id="273" r:id="rId17"/>
    <p:sldId id="274" r:id="rId18"/>
    <p:sldId id="275" r:id="rId19"/>
    <p:sldId id="276" r:id="rId20"/>
    <p:sldId id="280" r:id="rId21"/>
    <p:sldId id="290" r:id="rId22"/>
    <p:sldId id="282" r:id="rId23"/>
    <p:sldId id="291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5AB127-43D5-4242-B99E-5C3702A0ACCE}" type="datetimeFigureOut">
              <a:rPr lang="ru-RU" smtClean="0"/>
              <a:pPr/>
              <a:t>03.05.2017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297BDB-48AF-4ED7-82B0-44E6563382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на дороге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i="1" dirty="0" smtClean="0"/>
              <a:t>Соблюдение правил безопасного поведения при участии в дорожном движении – залог безопасности движения</a:t>
            </a:r>
            <a:endParaRPr lang="ru-RU" i="1" dirty="0"/>
          </a:p>
        </p:txBody>
      </p:sp>
      <p:pic>
        <p:nvPicPr>
          <p:cNvPr id="4" name="Picture 2" descr="E:\kartinki-pro-pdd-2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789040"/>
            <a:ext cx="2007630" cy="2541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188640"/>
            <a:ext cx="4147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ГУО «Гимназия №1 г. Солигорска»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715172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artinki-pro-pdd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5767287" cy="5634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Нужный человек - регулировщик</a:t>
            </a:r>
            <a:endParaRPr lang="ru-RU" dirty="0"/>
          </a:p>
        </p:txBody>
      </p:sp>
      <p:pic>
        <p:nvPicPr>
          <p:cNvPr id="7170" name="Picture 2" descr="E:\kartinki-pro-pdd-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357298"/>
            <a:ext cx="5143536" cy="5161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 оставляй без помощи того, кому ты можешь помочь</a:t>
            </a:r>
            <a:endParaRPr lang="ru-RU" dirty="0"/>
          </a:p>
        </p:txBody>
      </p:sp>
      <p:pic>
        <p:nvPicPr>
          <p:cNvPr id="8194" name="Picture 2" descr="E:\kartinki-pro-pdd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1" y="1600200"/>
            <a:ext cx="5572164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Переходи дорогу правильно!</a:t>
            </a:r>
            <a:endParaRPr lang="ru-RU" dirty="0"/>
          </a:p>
        </p:txBody>
      </p:sp>
      <p:pic>
        <p:nvPicPr>
          <p:cNvPr id="11266" name="Picture 2" descr="E:\kartinki-pro-pdd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7802" y="1600200"/>
            <a:ext cx="5868396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kartinki-pro-pdd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10372"/>
            <a:ext cx="6215106" cy="5798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Так переходить дорогу нельзя!</a:t>
            </a:r>
            <a:endParaRPr lang="ru-RU" dirty="0"/>
          </a:p>
        </p:txBody>
      </p:sp>
      <p:pic>
        <p:nvPicPr>
          <p:cNvPr id="14338" name="Picture 2" descr="E:\kartinki-pro-pdd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1500174"/>
            <a:ext cx="5500726" cy="4808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помощь пешеходам – наземный пешеходный переход</a:t>
            </a:r>
            <a:endParaRPr lang="ru-RU" dirty="0"/>
          </a:p>
        </p:txBody>
      </p:sp>
      <p:pic>
        <p:nvPicPr>
          <p:cNvPr id="15362" name="Picture 2" descr="E:\kartinki-pro-pdd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00200"/>
            <a:ext cx="5857916" cy="4708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подземный пешеходный переход </a:t>
            </a:r>
            <a:endParaRPr lang="ru-RU" dirty="0"/>
          </a:p>
        </p:txBody>
      </p:sp>
      <p:pic>
        <p:nvPicPr>
          <p:cNvPr id="16386" name="Picture 2" descr="E:\kartinki-pro-pdd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736"/>
            <a:ext cx="5500726" cy="5144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Наземный нерегулируемый пешеходный переход</a:t>
            </a:r>
            <a:endParaRPr lang="ru-RU" dirty="0"/>
          </a:p>
        </p:txBody>
      </p:sp>
      <p:pic>
        <p:nvPicPr>
          <p:cNvPr id="12291" name="Picture 3" descr="E:\kartinki-pro-pd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600200"/>
            <a:ext cx="5214974" cy="4938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Цель занятия</a:t>
            </a:r>
            <a:endParaRPr lang="ru-RU" sz="4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709160"/>
          </a:xfrm>
        </p:spPr>
        <p:txBody>
          <a:bodyPr>
            <a:normAutofit fontScale="92500" lnSpcReduction="20000"/>
          </a:bodyPr>
          <a:lstStyle/>
          <a:p>
            <a:endParaRPr lang="ru-RU" i="1" dirty="0" smtClean="0">
              <a:solidFill>
                <a:srgbClr val="002060"/>
              </a:solidFill>
            </a:endParaRPr>
          </a:p>
          <a:p>
            <a:endParaRPr lang="ru-RU" i="1" dirty="0" smtClean="0">
              <a:solidFill>
                <a:srgbClr val="002060"/>
              </a:solidFill>
            </a:endParaRPr>
          </a:p>
          <a:p>
            <a:r>
              <a:rPr lang="ru-RU" sz="4000" i="1" dirty="0" smtClean="0">
                <a:solidFill>
                  <a:srgbClr val="002060"/>
                </a:solidFill>
              </a:rPr>
              <a:t>Познакомить учащихся с правилами безопасного поведения на дорогах</a:t>
            </a:r>
          </a:p>
          <a:p>
            <a:r>
              <a:rPr lang="ru-RU" sz="4000" i="1" dirty="0" smtClean="0">
                <a:solidFill>
                  <a:srgbClr val="002060"/>
                </a:solidFill>
              </a:rPr>
              <a:t>Рассказать о причинах травматизма при ДТП</a:t>
            </a:r>
          </a:p>
          <a:p>
            <a:r>
              <a:rPr lang="ru-RU" sz="4000" i="1" dirty="0" smtClean="0">
                <a:solidFill>
                  <a:srgbClr val="002060"/>
                </a:solidFill>
              </a:rPr>
              <a:t>Закрепить у  учащихся правила поведению на дороге</a:t>
            </a:r>
            <a:endParaRPr lang="ru-RU" sz="4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ты - велосипедист</a:t>
            </a:r>
            <a:endParaRPr lang="ru-RU" dirty="0"/>
          </a:p>
        </p:txBody>
      </p:sp>
      <p:pic>
        <p:nvPicPr>
          <p:cNvPr id="20482" name="Picture 2" descr="E: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079006" cy="464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 и запомни!</a:t>
            </a:r>
            <a:endParaRPr lang="ru-RU" dirty="0"/>
          </a:p>
        </p:txBody>
      </p:sp>
      <p:pic>
        <p:nvPicPr>
          <p:cNvPr id="4" name="Picture 2" descr="E: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22337"/>
            <a:ext cx="6971825" cy="4958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05051" cy="5640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282421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Презентацию подготовила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Червицкая</a:t>
            </a:r>
            <a:r>
              <a:rPr lang="ru-RU" dirty="0" smtClean="0"/>
              <a:t> Е.Н.</a:t>
            </a:r>
          </a:p>
          <a:p>
            <a:pPr>
              <a:buNone/>
            </a:pPr>
            <a:r>
              <a:rPr lang="ru-RU" dirty="0" smtClean="0"/>
              <a:t>ГУО «Гимназия №1 г. Солигорска»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 об этом ! </a:t>
            </a:r>
            <a:endParaRPr lang="ru-RU" dirty="0"/>
          </a:p>
        </p:txBody>
      </p:sp>
      <p:pic>
        <p:nvPicPr>
          <p:cNvPr id="1026" name="Picture 2" descr="E:\ДТП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26089"/>
            <a:ext cx="7858180" cy="5555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перехода по пешеходному переходу</a:t>
            </a:r>
            <a:endParaRPr lang="ru-RU" dirty="0"/>
          </a:p>
        </p:txBody>
      </p:sp>
      <p:pic>
        <p:nvPicPr>
          <p:cNvPr id="2050" name="Picture 2" descr="E:\kartinki-pro-pdd-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374290"/>
            <a:ext cx="7215238" cy="5211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Стой! Красный свет!</a:t>
            </a:r>
            <a:endParaRPr lang="ru-RU" dirty="0"/>
          </a:p>
        </p:txBody>
      </p:sp>
      <p:pic>
        <p:nvPicPr>
          <p:cNvPr id="3074" name="Picture 2" descr="E:\kartinki-pro-pdd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8036562" cy="5291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Знаки пешеходного перехода</a:t>
            </a:r>
            <a:endParaRPr lang="ru-RU" dirty="0"/>
          </a:p>
        </p:txBody>
      </p:sp>
      <p:pic>
        <p:nvPicPr>
          <p:cNvPr id="4098" name="Picture 2" descr="E:\kartinki-pro-pdd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47890"/>
            <a:ext cx="7429551" cy="50608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Опасно!</a:t>
            </a:r>
            <a:endParaRPr lang="ru-RU" dirty="0"/>
          </a:p>
        </p:txBody>
      </p:sp>
      <p:pic>
        <p:nvPicPr>
          <p:cNvPr id="5122" name="Picture 2" descr="E:\kartinki-pro-pdd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285860"/>
            <a:ext cx="5214973" cy="4900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Детская шалость может стоить жизни!</a:t>
            </a:r>
            <a:endParaRPr lang="ru-RU" dirty="0"/>
          </a:p>
        </p:txBody>
      </p:sp>
      <p:pic>
        <p:nvPicPr>
          <p:cNvPr id="6146" name="Picture 2" descr="E:\kartinki-pro-pdd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736"/>
            <a:ext cx="5143536" cy="4855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kartinki-pro-pdd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028402" cy="6025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449E"/>
      </a:accent6>
      <a:hlink>
        <a:srgbClr val="17BBFD"/>
      </a:hlink>
      <a:folHlink>
        <a:srgbClr val="FF79C2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944</TotalTime>
  <Words>133</Words>
  <Application>Microsoft Office PowerPoint</Application>
  <PresentationFormat>Экран (4:3)</PresentationFormat>
  <Paragraphs>31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Правила поведения на дороге </vt:lpstr>
      <vt:lpstr>  Цель занятия</vt:lpstr>
      <vt:lpstr>Помни об этом ! </vt:lpstr>
      <vt:lpstr>Правила перехода по пешеходному переходу</vt:lpstr>
      <vt:lpstr>Стой! Красный свет!</vt:lpstr>
      <vt:lpstr>Знаки пешеходного перехода</vt:lpstr>
      <vt:lpstr>Опасно!</vt:lpstr>
      <vt:lpstr>Детская шалость может стоить жизни!</vt:lpstr>
      <vt:lpstr>Слайд 9</vt:lpstr>
      <vt:lpstr>Слайд 10</vt:lpstr>
      <vt:lpstr>Слайд 11</vt:lpstr>
      <vt:lpstr>Нужный человек - регулировщик</vt:lpstr>
      <vt:lpstr>Не оставляй без помощи того, кому ты можешь помочь</vt:lpstr>
      <vt:lpstr>Переходи дорогу правильно!</vt:lpstr>
      <vt:lpstr>Слайд 15</vt:lpstr>
      <vt:lpstr>Так переходить дорогу нельзя!</vt:lpstr>
      <vt:lpstr>В помощь пешеходам – наземный пешеходный переход</vt:lpstr>
      <vt:lpstr>И подземный пешеходный переход </vt:lpstr>
      <vt:lpstr>Наземный нерегулируемый пешеходный переход</vt:lpstr>
      <vt:lpstr> Если ты - велосипедист</vt:lpstr>
      <vt:lpstr>Вспомни и запомни!</vt:lpstr>
      <vt:lpstr>Слайд 22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Дорожно-транспортные происшествия</dc:title>
  <dc:creator>xxx</dc:creator>
  <cp:lastModifiedBy>1</cp:lastModifiedBy>
  <cp:revision>36</cp:revision>
  <dcterms:created xsi:type="dcterms:W3CDTF">2017-04-26T19:57:01Z</dcterms:created>
  <dcterms:modified xsi:type="dcterms:W3CDTF">2017-05-03T05:11:58Z</dcterms:modified>
</cp:coreProperties>
</file>